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137"/>
    <a:srgbClr val="812A7A"/>
    <a:srgbClr val="005A75"/>
    <a:srgbClr val="23A5B6"/>
    <a:srgbClr val="E7F5F8"/>
    <a:srgbClr val="69B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20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C283-A276-4DF1-BAC5-CDC933929D0D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3B55-98CA-4423-81F3-0D13D42E9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477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C283-A276-4DF1-BAC5-CDC933929D0D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3B55-98CA-4423-81F3-0D13D42E9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865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C283-A276-4DF1-BAC5-CDC933929D0D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3B55-98CA-4423-81F3-0D13D42E9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23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C283-A276-4DF1-BAC5-CDC933929D0D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3B55-98CA-4423-81F3-0D13D42E9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3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C283-A276-4DF1-BAC5-CDC933929D0D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3B55-98CA-4423-81F3-0D13D42E9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73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C283-A276-4DF1-BAC5-CDC933929D0D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3B55-98CA-4423-81F3-0D13D42E9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711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C283-A276-4DF1-BAC5-CDC933929D0D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3B55-98CA-4423-81F3-0D13D42E9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01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C283-A276-4DF1-BAC5-CDC933929D0D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3B55-98CA-4423-81F3-0D13D42E9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02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C283-A276-4DF1-BAC5-CDC933929D0D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3B55-98CA-4423-81F3-0D13D42E9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619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C283-A276-4DF1-BAC5-CDC933929D0D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3B55-98CA-4423-81F3-0D13D42E9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02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C283-A276-4DF1-BAC5-CDC933929D0D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3B55-98CA-4423-81F3-0D13D42E9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20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0C283-A276-4DF1-BAC5-CDC933929D0D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3B55-98CA-4423-81F3-0D13D42E9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34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hthoek 1040"/>
          <p:cNvSpPr/>
          <p:nvPr/>
        </p:nvSpPr>
        <p:spPr>
          <a:xfrm>
            <a:off x="7343271" y="3195696"/>
            <a:ext cx="1728192" cy="2412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47" y="178065"/>
            <a:ext cx="9144000" cy="6411516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7380312" y="1196752"/>
            <a:ext cx="1656184" cy="1944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7089796" y="1268760"/>
            <a:ext cx="0" cy="1512168"/>
          </a:xfrm>
          <a:prstGeom prst="line">
            <a:avLst/>
          </a:prstGeom>
          <a:ln w="76200">
            <a:solidFill>
              <a:srgbClr val="E7F5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7290556" y="1107464"/>
            <a:ext cx="1835696" cy="2088232"/>
          </a:xfrm>
          <a:prstGeom prst="rect">
            <a:avLst/>
          </a:prstGeom>
          <a:solidFill>
            <a:srgbClr val="E7F5F8"/>
          </a:solidFill>
          <a:ln>
            <a:solidFill>
              <a:srgbClr val="E7F5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7020272" y="2564904"/>
            <a:ext cx="0" cy="576064"/>
          </a:xfrm>
          <a:prstGeom prst="line">
            <a:avLst/>
          </a:prstGeom>
          <a:ln w="92075">
            <a:solidFill>
              <a:srgbClr val="E7F5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089796" y="2703392"/>
            <a:ext cx="0" cy="135015"/>
          </a:xfrm>
          <a:prstGeom prst="line">
            <a:avLst/>
          </a:prstGeom>
          <a:ln w="76200">
            <a:solidFill>
              <a:srgbClr val="E7F5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7115967" y="1266082"/>
            <a:ext cx="0" cy="135015"/>
          </a:xfrm>
          <a:prstGeom prst="line">
            <a:avLst/>
          </a:prstGeom>
          <a:ln w="76200">
            <a:solidFill>
              <a:srgbClr val="E7F5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7236296" y="1266082"/>
            <a:ext cx="0" cy="135015"/>
          </a:xfrm>
          <a:prstGeom prst="line">
            <a:avLst/>
          </a:prstGeom>
          <a:ln w="317500">
            <a:solidFill>
              <a:srgbClr val="E7F5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hoek 18"/>
          <p:cNvSpPr/>
          <p:nvPr/>
        </p:nvSpPr>
        <p:spPr>
          <a:xfrm>
            <a:off x="3851920" y="6309320"/>
            <a:ext cx="1440160" cy="144016"/>
          </a:xfrm>
          <a:prstGeom prst="rect">
            <a:avLst/>
          </a:prstGeom>
          <a:solidFill>
            <a:srgbClr val="69B336"/>
          </a:solidFill>
          <a:ln>
            <a:solidFill>
              <a:srgbClr val="69B3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/>
          <p:cNvSpPr/>
          <p:nvPr/>
        </p:nvSpPr>
        <p:spPr>
          <a:xfrm>
            <a:off x="7002524" y="1127381"/>
            <a:ext cx="576064" cy="434726"/>
          </a:xfrm>
          <a:prstGeom prst="rect">
            <a:avLst/>
          </a:prstGeom>
          <a:solidFill>
            <a:srgbClr val="E7F5F8"/>
          </a:solidFill>
          <a:ln w="38100">
            <a:solidFill>
              <a:srgbClr val="E7F5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2" name="Afbeelding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3556"/>
            <a:ext cx="1656184" cy="729749"/>
          </a:xfrm>
          <a:prstGeom prst="rect">
            <a:avLst/>
          </a:prstGeom>
        </p:spPr>
      </p:pic>
      <p:sp>
        <p:nvSpPr>
          <p:cNvPr id="33" name="Rechthoek 32"/>
          <p:cNvSpPr/>
          <p:nvPr/>
        </p:nvSpPr>
        <p:spPr>
          <a:xfrm>
            <a:off x="6991592" y="3717032"/>
            <a:ext cx="124375" cy="1764196"/>
          </a:xfrm>
          <a:prstGeom prst="rect">
            <a:avLst/>
          </a:prstGeom>
          <a:solidFill>
            <a:srgbClr val="E7F5F8"/>
          </a:solidFill>
          <a:ln>
            <a:solidFill>
              <a:srgbClr val="E7F5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7131872" y="4115252"/>
            <a:ext cx="7200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hthoek 34"/>
          <p:cNvSpPr/>
          <p:nvPr/>
        </p:nvSpPr>
        <p:spPr>
          <a:xfrm>
            <a:off x="0" y="223242"/>
            <a:ext cx="2915816" cy="325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0" y="223242"/>
            <a:ext cx="478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B9D137"/>
                </a:solidFill>
              </a:rPr>
              <a:t>Verwijskaart GGZ</a:t>
            </a:r>
          </a:p>
        </p:txBody>
      </p:sp>
      <p:sp>
        <p:nvSpPr>
          <p:cNvPr id="41" name="Rechthoek 40"/>
          <p:cNvSpPr/>
          <p:nvPr/>
        </p:nvSpPr>
        <p:spPr>
          <a:xfrm>
            <a:off x="-1978" y="743305"/>
            <a:ext cx="9126252" cy="306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Rechthoek 37"/>
          <p:cNvSpPr/>
          <p:nvPr/>
        </p:nvSpPr>
        <p:spPr>
          <a:xfrm>
            <a:off x="0" y="815313"/>
            <a:ext cx="9126252" cy="237423"/>
          </a:xfrm>
          <a:prstGeom prst="rect">
            <a:avLst/>
          </a:prstGeom>
          <a:solidFill>
            <a:srgbClr val="B9D137"/>
          </a:solidFill>
          <a:ln>
            <a:solidFill>
              <a:srgbClr val="B9D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Vijfhoek 36"/>
          <p:cNvSpPr/>
          <p:nvPr/>
        </p:nvSpPr>
        <p:spPr>
          <a:xfrm>
            <a:off x="2138" y="815313"/>
            <a:ext cx="4860032" cy="237423"/>
          </a:xfrm>
          <a:prstGeom prst="homePlate">
            <a:avLst/>
          </a:prstGeom>
          <a:solidFill>
            <a:srgbClr val="812A7A"/>
          </a:solidFill>
          <a:ln>
            <a:solidFill>
              <a:srgbClr val="812A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812A7A"/>
              </a:solidFill>
            </a:endParaRPr>
          </a:p>
        </p:txBody>
      </p:sp>
      <p:sp>
        <p:nvSpPr>
          <p:cNvPr id="39" name="Punthaak 38"/>
          <p:cNvSpPr/>
          <p:nvPr/>
        </p:nvSpPr>
        <p:spPr>
          <a:xfrm>
            <a:off x="4889731" y="815311"/>
            <a:ext cx="2710133" cy="237423"/>
          </a:xfrm>
          <a:prstGeom prst="chevron">
            <a:avLst/>
          </a:prstGeom>
          <a:solidFill>
            <a:srgbClr val="812A7A"/>
          </a:solidFill>
          <a:ln>
            <a:solidFill>
              <a:srgbClr val="812A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2" name="Punthaak 41"/>
          <p:cNvSpPr/>
          <p:nvPr/>
        </p:nvSpPr>
        <p:spPr>
          <a:xfrm>
            <a:off x="7765504" y="815313"/>
            <a:ext cx="1198984" cy="237423"/>
          </a:xfrm>
          <a:prstGeom prst="chevron">
            <a:avLst/>
          </a:prstGeom>
          <a:solidFill>
            <a:srgbClr val="812A7A"/>
          </a:solidFill>
          <a:ln>
            <a:solidFill>
              <a:srgbClr val="812A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8" name="Afbeelding 4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898" y="3228811"/>
            <a:ext cx="1629769" cy="729749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49" name="Rechthoek 48"/>
          <p:cNvSpPr/>
          <p:nvPr/>
        </p:nvSpPr>
        <p:spPr>
          <a:xfrm>
            <a:off x="8874" y="6262616"/>
            <a:ext cx="9126252" cy="237423"/>
          </a:xfrm>
          <a:prstGeom prst="rect">
            <a:avLst/>
          </a:prstGeom>
          <a:solidFill>
            <a:srgbClr val="B9D137"/>
          </a:solidFill>
          <a:ln>
            <a:solidFill>
              <a:srgbClr val="B9D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Punthaak 42"/>
          <p:cNvSpPr/>
          <p:nvPr/>
        </p:nvSpPr>
        <p:spPr>
          <a:xfrm>
            <a:off x="323528" y="6262616"/>
            <a:ext cx="576064" cy="237423"/>
          </a:xfrm>
          <a:prstGeom prst="chevron">
            <a:avLst/>
          </a:prstGeom>
          <a:solidFill>
            <a:srgbClr val="812A7A"/>
          </a:solidFill>
          <a:ln>
            <a:solidFill>
              <a:srgbClr val="812A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0" name="Stroomdiagram: Verbindingslijn 49"/>
          <p:cNvSpPr/>
          <p:nvPr/>
        </p:nvSpPr>
        <p:spPr>
          <a:xfrm>
            <a:off x="323528" y="866415"/>
            <a:ext cx="126295" cy="144016"/>
          </a:xfrm>
          <a:prstGeom prst="flowChartConnector">
            <a:avLst/>
          </a:prstGeom>
          <a:solidFill>
            <a:srgbClr val="B9D137"/>
          </a:solidFill>
          <a:ln>
            <a:solidFill>
              <a:srgbClr val="B9D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/>
          <p:cNvSpPr txBox="1"/>
          <p:nvPr/>
        </p:nvSpPr>
        <p:spPr>
          <a:xfrm>
            <a:off x="269522" y="815313"/>
            <a:ext cx="4230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solidFill>
                  <a:srgbClr val="812A7A"/>
                </a:solidFill>
              </a:rPr>
              <a:t>A</a:t>
            </a:r>
            <a:r>
              <a:rPr lang="nl-NL" sz="1000" dirty="0"/>
              <a:t>          </a:t>
            </a:r>
            <a:r>
              <a:rPr lang="nl-NL" sz="1000" dirty="0">
                <a:solidFill>
                  <a:srgbClr val="B9D137"/>
                </a:solidFill>
              </a:rPr>
              <a:t>Voldoet uw patiënt aan één of meer van de volgende criteria?</a:t>
            </a:r>
          </a:p>
        </p:txBody>
      </p:sp>
      <p:sp>
        <p:nvSpPr>
          <p:cNvPr id="52" name="Stroomdiagram: Verbindingslijn 51"/>
          <p:cNvSpPr/>
          <p:nvPr/>
        </p:nvSpPr>
        <p:spPr>
          <a:xfrm>
            <a:off x="7954585" y="862014"/>
            <a:ext cx="126295" cy="144016"/>
          </a:xfrm>
          <a:prstGeom prst="flowChartConnector">
            <a:avLst/>
          </a:prstGeom>
          <a:solidFill>
            <a:srgbClr val="B9D137"/>
          </a:solidFill>
          <a:ln>
            <a:solidFill>
              <a:srgbClr val="B9D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Stroomdiagram: Verbindingslijn 52"/>
          <p:cNvSpPr/>
          <p:nvPr/>
        </p:nvSpPr>
        <p:spPr>
          <a:xfrm>
            <a:off x="5165785" y="874799"/>
            <a:ext cx="126295" cy="144016"/>
          </a:xfrm>
          <a:prstGeom prst="flowChartConnector">
            <a:avLst/>
          </a:prstGeom>
          <a:solidFill>
            <a:srgbClr val="B9D137"/>
          </a:solidFill>
          <a:ln>
            <a:solidFill>
              <a:srgbClr val="B9D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Tekstvak 54"/>
          <p:cNvSpPr txBox="1"/>
          <p:nvPr/>
        </p:nvSpPr>
        <p:spPr>
          <a:xfrm>
            <a:off x="5016637" y="815313"/>
            <a:ext cx="24356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solidFill>
                  <a:srgbClr val="B9D137"/>
                </a:solidFill>
              </a:rPr>
              <a:t>   </a:t>
            </a:r>
            <a:r>
              <a:rPr lang="nl-NL" sz="1000" dirty="0">
                <a:solidFill>
                  <a:srgbClr val="812A7A"/>
                </a:solidFill>
              </a:rPr>
              <a:t>B</a:t>
            </a:r>
            <a:r>
              <a:rPr lang="nl-NL" sz="1000" dirty="0">
                <a:solidFill>
                  <a:srgbClr val="B9D137"/>
                </a:solidFill>
              </a:rPr>
              <a:t>         Welke zorg is nodig?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7884369" y="815311"/>
            <a:ext cx="1152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C   </a:t>
            </a:r>
            <a:r>
              <a:rPr lang="nl-NL" sz="1000" dirty="0">
                <a:solidFill>
                  <a:srgbClr val="B9D137"/>
                </a:solidFill>
              </a:rPr>
              <a:t> Verwijzen?</a:t>
            </a:r>
          </a:p>
        </p:txBody>
      </p:sp>
      <p:sp>
        <p:nvSpPr>
          <p:cNvPr id="57" name="Punthaak 56"/>
          <p:cNvSpPr/>
          <p:nvPr/>
        </p:nvSpPr>
        <p:spPr>
          <a:xfrm>
            <a:off x="1763688" y="6262615"/>
            <a:ext cx="402452" cy="237423"/>
          </a:xfrm>
          <a:prstGeom prst="chevron">
            <a:avLst/>
          </a:prstGeom>
          <a:solidFill>
            <a:srgbClr val="812A7A"/>
          </a:solidFill>
          <a:ln>
            <a:solidFill>
              <a:srgbClr val="812A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1" name="Tekstvak 50"/>
          <p:cNvSpPr txBox="1"/>
          <p:nvPr/>
        </p:nvSpPr>
        <p:spPr>
          <a:xfrm>
            <a:off x="6156176" y="6262616"/>
            <a:ext cx="29878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>
                <a:solidFill>
                  <a:srgbClr val="812A7A"/>
                </a:solidFill>
              </a:rPr>
              <a:t>www.sensusnet.nl</a:t>
            </a:r>
            <a:r>
              <a:rPr lang="nl-NL" sz="1100" dirty="0"/>
              <a:t>         </a:t>
            </a:r>
          </a:p>
        </p:txBody>
      </p:sp>
      <p:sp>
        <p:nvSpPr>
          <p:cNvPr id="59" name="Punthaak 58"/>
          <p:cNvSpPr/>
          <p:nvPr/>
        </p:nvSpPr>
        <p:spPr>
          <a:xfrm>
            <a:off x="3275856" y="6262614"/>
            <a:ext cx="288032" cy="237423"/>
          </a:xfrm>
          <a:prstGeom prst="chevron">
            <a:avLst/>
          </a:prstGeom>
          <a:solidFill>
            <a:srgbClr val="812A7A"/>
          </a:solidFill>
          <a:ln>
            <a:solidFill>
              <a:srgbClr val="812A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0" name="Punthaak 59"/>
          <p:cNvSpPr/>
          <p:nvPr/>
        </p:nvSpPr>
        <p:spPr>
          <a:xfrm>
            <a:off x="5868320" y="6262613"/>
            <a:ext cx="199411" cy="237423"/>
          </a:xfrm>
          <a:prstGeom prst="chevron">
            <a:avLst/>
          </a:prstGeom>
          <a:solidFill>
            <a:srgbClr val="812A7A"/>
          </a:solidFill>
          <a:ln>
            <a:solidFill>
              <a:srgbClr val="812A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62" name="Rechte verbindingslijn met pijl 61"/>
          <p:cNvCxnSpPr/>
          <p:nvPr/>
        </p:nvCxnSpPr>
        <p:spPr>
          <a:xfrm flipV="1">
            <a:off x="6948264" y="3560567"/>
            <a:ext cx="255616" cy="4"/>
          </a:xfrm>
          <a:prstGeom prst="straightConnector1">
            <a:avLst/>
          </a:prstGeom>
          <a:ln w="38100">
            <a:solidFill>
              <a:srgbClr val="23A5B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Rechthoek 1026"/>
          <p:cNvSpPr/>
          <p:nvPr/>
        </p:nvSpPr>
        <p:spPr>
          <a:xfrm>
            <a:off x="6878775" y="3465004"/>
            <a:ext cx="45719" cy="252028"/>
          </a:xfrm>
          <a:prstGeom prst="rect">
            <a:avLst/>
          </a:prstGeom>
          <a:solidFill>
            <a:schemeClr val="bg1"/>
          </a:solidFill>
          <a:ln w="7112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42" name="Rechthoek 1041"/>
          <p:cNvSpPr/>
          <p:nvPr/>
        </p:nvSpPr>
        <p:spPr>
          <a:xfrm>
            <a:off x="7164288" y="4221088"/>
            <a:ext cx="1573524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39" name="Tekstvak 1038"/>
          <p:cNvSpPr txBox="1"/>
          <p:nvPr/>
        </p:nvSpPr>
        <p:spPr>
          <a:xfrm>
            <a:off x="7330385" y="4005064"/>
            <a:ext cx="17938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dirty="0">
                <a:solidFill>
                  <a:srgbClr val="812A7A"/>
                </a:solidFill>
              </a:rPr>
              <a:t>Psychologiepraktijk Sensus*</a:t>
            </a:r>
          </a:p>
          <a:p>
            <a:endParaRPr lang="nl-NL" sz="800" dirty="0"/>
          </a:p>
          <a:p>
            <a:r>
              <a:rPr lang="nl-NL" sz="800" b="1" dirty="0"/>
              <a:t>Gevestigd in Heenvliet en Nieuw-Beijerland</a:t>
            </a:r>
          </a:p>
          <a:p>
            <a:endParaRPr lang="nl-NL" sz="800" b="1" dirty="0"/>
          </a:p>
          <a:p>
            <a:r>
              <a:rPr lang="nl-NL" sz="800" b="1" dirty="0"/>
              <a:t>Tel: ……..…………….06-42754589</a:t>
            </a:r>
          </a:p>
          <a:p>
            <a:r>
              <a:rPr lang="nl-NL" sz="800" b="1" dirty="0"/>
              <a:t>E-mail: ……………….info@sensusnet.nl</a:t>
            </a:r>
          </a:p>
          <a:p>
            <a:endParaRPr lang="nl-NL" sz="800" b="1" dirty="0"/>
          </a:p>
        </p:txBody>
      </p:sp>
      <p:sp>
        <p:nvSpPr>
          <p:cNvPr id="31" name="Rechthoek 30"/>
          <p:cNvSpPr/>
          <p:nvPr/>
        </p:nvSpPr>
        <p:spPr>
          <a:xfrm>
            <a:off x="7203880" y="3179405"/>
            <a:ext cx="1889956" cy="2808312"/>
          </a:xfrm>
          <a:prstGeom prst="rect">
            <a:avLst/>
          </a:prstGeom>
          <a:noFill/>
          <a:ln w="3175">
            <a:solidFill>
              <a:srgbClr val="812A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48" name="Tekstvak 1047"/>
          <p:cNvSpPr txBox="1"/>
          <p:nvPr/>
        </p:nvSpPr>
        <p:spPr>
          <a:xfrm>
            <a:off x="6512694" y="6654936"/>
            <a:ext cx="25922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" dirty="0"/>
              <a:t>Deze verwijskaart is inhoudelijk ontwikkeld door  GGZ Noord-Holland-Noord</a:t>
            </a:r>
          </a:p>
        </p:txBody>
      </p:sp>
      <p:sp>
        <p:nvSpPr>
          <p:cNvPr id="1049" name="Tekstvak 1048"/>
          <p:cNvSpPr txBox="1"/>
          <p:nvPr/>
        </p:nvSpPr>
        <p:spPr>
          <a:xfrm>
            <a:off x="7487287" y="5281173"/>
            <a:ext cx="1440160" cy="400110"/>
          </a:xfrm>
          <a:prstGeom prst="rect">
            <a:avLst/>
          </a:prstGeom>
          <a:noFill/>
          <a:ln>
            <a:solidFill>
              <a:srgbClr val="B9D13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solidFill>
                  <a:srgbClr val="812A7A"/>
                </a:solidFill>
              </a:rPr>
              <a:t>Voor een verwijsbrief zie onze website</a:t>
            </a:r>
          </a:p>
        </p:txBody>
      </p:sp>
    </p:spTree>
    <p:extLst>
      <p:ext uri="{BB962C8B-B14F-4D97-AF65-F5344CB8AC3E}">
        <p14:creationId xmlns:p14="http://schemas.microsoft.com/office/powerpoint/2010/main" val="15483003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64</Words>
  <Application>Microsoft Office PowerPoint</Application>
  <PresentationFormat>Diavoorstelling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Szakaly</dc:creator>
  <cp:lastModifiedBy>Kristel Szakály-Starke</cp:lastModifiedBy>
  <cp:revision>15</cp:revision>
  <dcterms:created xsi:type="dcterms:W3CDTF">2016-06-27T18:40:03Z</dcterms:created>
  <dcterms:modified xsi:type="dcterms:W3CDTF">2022-03-22T13:22:07Z</dcterms:modified>
</cp:coreProperties>
</file>